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5D22D-E4A4-4CD1-BBB8-F19CD1E61D9F}" v="27" dt="2024-09-17T07:09:16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3346" autoAdjust="0"/>
  </p:normalViewPr>
  <p:slideViewPr>
    <p:cSldViewPr snapToGrid="0">
      <p:cViewPr>
        <p:scale>
          <a:sx n="400" d="100"/>
          <a:sy n="400" d="100"/>
        </p:scale>
        <p:origin x="-14011" y="-103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17T07:10:35.361" v="2931" actId="1035"/>
      <pc:docMkLst>
        <pc:docMk/>
      </pc:docMkLst>
      <pc:sldChg chg="modSp mod modNotesTx">
        <pc:chgData name="Philippe Baucour" userId="5102170ae7533958" providerId="LiveId" clId="{AF45D22D-E4A4-4CD1-BBB8-F19CD1E61D9F}" dt="2024-08-26T08:47:31.020" v="28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</pc:sldChg>
      <pc:sldChg chg="addSp modSp mod modAnim modNotesTx">
        <pc:chgData name="Philippe Baucour" userId="5102170ae7533958" providerId="LiveId" clId="{AF45D22D-E4A4-4CD1-BBB8-F19CD1E61D9F}" dt="2024-09-17T07:06:31.904" v="2844" actId="2057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9-17T07:06:31.904" v="2844" actId="20577"/>
          <ac:spMkLst>
            <pc:docMk/>
            <pc:sldMk cId="3201622378" sldId="257"/>
            <ac:spMk id="3" creationId="{1A803C62-BD0B-D0AC-2B41-C4F420891B06}"/>
          </ac:spMkLst>
        </pc:spChg>
        <pc:spChg chg="add mod">
          <ac:chgData name="Philippe Baucour" userId="5102170ae7533958" providerId="LiveId" clId="{AF45D22D-E4A4-4CD1-BBB8-F19CD1E61D9F}" dt="2024-09-17T06:39:38.649" v="2833" actId="1036"/>
          <ac:spMkLst>
            <pc:docMk/>
            <pc:sldMk cId="3201622378" sldId="257"/>
            <ac:spMk id="4" creationId="{090FE530-5E37-20BB-920D-D12E3EE4CEF3}"/>
          </ac:spMkLst>
        </pc:s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">
        <pc:chgData name="Philippe Baucour" userId="5102170ae7533958" providerId="LiveId" clId="{AF45D22D-E4A4-4CD1-BBB8-F19CD1E61D9F}" dt="2024-09-17T07:08:30.493" v="2850" actId="113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9-17T07:08:30.493" v="2850" actId="113"/>
          <ac:spMkLst>
            <pc:docMk/>
            <pc:sldMk cId="1714085715" sldId="264"/>
            <ac:spMk id="3" creationId="{FDC30E71-B8EB-C170-43BE-25BBC0BACC0C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">
        <pc:chgData name="Philippe Baucour" userId="5102170ae7533958" providerId="LiveId" clId="{AF45D22D-E4A4-4CD1-BBB8-F19CD1E61D9F}" dt="2024-09-17T07:10:35.361" v="2931" actId="1035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8-28T21:48:20.293" v="620" actId="6549"/>
          <ac:spMkLst>
            <pc:docMk/>
            <pc:sldMk cId="2807843885" sldId="265"/>
            <ac:spMk id="3" creationId="{2D18A30E-8CD4-5EBB-F91B-22F12BA30E41}"/>
          </ac:spMkLst>
        </pc:spChg>
        <pc:spChg chg="add mod">
          <ac:chgData name="Philippe Baucour" userId="5102170ae7533958" providerId="LiveId" clId="{AF45D22D-E4A4-4CD1-BBB8-F19CD1E61D9F}" dt="2024-09-17T07:10:35.361" v="2931" actId="1035"/>
          <ac:spMkLst>
            <pc:docMk/>
            <pc:sldMk cId="2807843885" sldId="265"/>
            <ac:spMk id="4" creationId="{DAA3CA92-C90E-4D6A-0F0A-256EABF6806B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">
        <pc:chgData name="Philippe Baucour" userId="5102170ae7533958" providerId="LiveId" clId="{AF45D22D-E4A4-4CD1-BBB8-F19CD1E61D9F}" dt="2024-08-29T13:14:18.101" v="2602" actId="700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mod">
          <ac:chgData name="Philippe Baucour" userId="5102170ae7533958" providerId="LiveId" clId="{AF45D22D-E4A4-4CD1-BBB8-F19CD1E61D9F}" dt="2024-08-28T22:22:13.166" v="1883" actId="1076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8-28T22:35:46.359" v="2133" actId="20577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06T09:34:20.445" v="2726" actId="729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8-29T13:02:13.939" v="2601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acurate</a:t>
            </a:r>
            <a:r>
              <a:rPr lang="en-US" b="0" i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dont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metrique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</a:t>
            </a:r>
            <a:r>
              <a:rPr lang="fr-FR" dirty="0" err="1"/>
              <a:t>lon</a:t>
            </a:r>
            <a:r>
              <a:rPr lang="fr-FR" dirty="0"/>
              <a:t>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r>
              <a:rPr lang="fr-FR" dirty="0"/>
              <a:t>A ce stade y a encore besoin de jeter son œil sur k mais en général k=9-10 à l'air de fonctionner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		: The recipe</a:t>
            </a:r>
          </a:p>
          <a:p>
            <a:r>
              <a:rPr lang="en-US" dirty="0"/>
              <a:t>Features Engineering	: The secret sauce</a:t>
            </a:r>
          </a:p>
          <a:p>
            <a:r>
              <a:rPr lang="en-US" dirty="0"/>
              <a:t>Baseline model	: The first taste</a:t>
            </a:r>
          </a:p>
          <a:p>
            <a:r>
              <a:rPr lang="en-US" dirty="0"/>
              <a:t>Metrics Analysis	: The critics' score</a:t>
            </a:r>
          </a:p>
          <a:p>
            <a:r>
              <a:rPr lang="en-US" dirty="0"/>
              <a:t>API &amp; App		: Sharing with friends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Don't mess with EDA     	: Never</a:t>
            </a:r>
          </a:p>
          <a:p>
            <a:r>
              <a:rPr lang="en-US" dirty="0"/>
              <a:t>Feature engineering	: Smarter</a:t>
            </a:r>
          </a:p>
          <a:p>
            <a:r>
              <a:rPr lang="en-US" dirty="0"/>
              <a:t>Get a baseline model    	: Faster</a:t>
            </a:r>
          </a:p>
          <a:p>
            <a:r>
              <a:rPr lang="en-US" dirty="0"/>
              <a:t>Metrics analysis        	: Always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API &amp; App		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Uber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8"/>
            <a:ext cx="1174089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 dirty="0"/>
              <a:t>The 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FE530-5E37-20BB-920D-D12E3EE4CEF3}"/>
              </a:ext>
            </a:extLst>
          </p:cNvPr>
          <p:cNvSpPr txBox="1"/>
          <p:nvPr/>
        </p:nvSpPr>
        <p:spPr>
          <a:xfrm>
            <a:off x="7701187" y="3562121"/>
            <a:ext cx="427745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	: The recipe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Engineering	: The secret sauce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	: The first taste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Analysis	: The critics' score</a:t>
            </a:r>
          </a:p>
          <a:p>
            <a:pPr>
              <a:tabLst>
                <a:tab pos="20653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&amp; App	: Sharing with friends</a:t>
            </a:r>
          </a:p>
        </p:txBody>
      </p: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</a:t>
            </a:r>
            <a:r>
              <a:rPr lang="fr-FR" b="1" dirty="0"/>
              <a:t> </a:t>
            </a:r>
            <a:r>
              <a:rPr lang="fr-FR" dirty="0"/>
              <a:t>:</a:t>
            </a:r>
            <a:r>
              <a:rPr lang="fr-FR" b="1" dirty="0"/>
              <a:t>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br>
              <a:rPr lang="fr-FR" dirty="0"/>
            </a:br>
            <a:r>
              <a:rPr lang="fr-FR" dirty="0"/>
              <a:t>in volumes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 in </a:t>
            </a:r>
            <a:r>
              <a:rPr lang="fr-FR" dirty="0" err="1"/>
              <a:t>shape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haut 3">
            <a:extLst>
              <a:ext uri="{FF2B5EF4-FFF2-40B4-BE49-F238E27FC236}">
                <a16:creationId xmlns:a16="http://schemas.microsoft.com/office/drawing/2014/main" id="{DAA3CA92-C90E-4D6A-0F0A-256EABF6806B}"/>
              </a:ext>
            </a:extLst>
          </p:cNvPr>
          <p:cNvSpPr/>
          <p:nvPr/>
        </p:nvSpPr>
        <p:spPr>
          <a:xfrm rot="10800000">
            <a:off x="8712418" y="4655289"/>
            <a:ext cx="464127" cy="644236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170E95-127D-A6EE-718A-729DB85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" y="1249681"/>
            <a:ext cx="5574487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13414993">
            <a:off x="-894980" y="2997884"/>
            <a:ext cx="464127" cy="6442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1186</TotalTime>
  <Words>802</Words>
  <Application>Microsoft Office PowerPoint</Application>
  <PresentationFormat>Grand écran</PresentationFormat>
  <Paragraphs>111</Paragraphs>
  <Slides>11</Slides>
  <Notes>5</Notes>
  <HiddenSlides>4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Uber Project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2024-09-17T07:10:37Z</dcterms:modified>
</cp:coreProperties>
</file>